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61" r:id="rId7"/>
    <p:sldId id="259" r:id="rId8"/>
    <p:sldId id="263" r:id="rId9"/>
    <p:sldId id="262" r:id="rId10"/>
    <p:sldId id="264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8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8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DATA</a:t>
          </a:r>
          <a:endParaRPr lang="en-US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METHODOLOGY</a:t>
          </a:r>
          <a:endParaRPr lang="en-US" dirty="0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DATA VISUALIZATION</a:t>
          </a:r>
          <a:endParaRPr lang="en-US" dirty="0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RESULT &amp; CONCLUSION</a:t>
          </a:r>
          <a:endParaRPr lang="en-US" dirty="0"/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/>
        <a:lstStyle/>
        <a:p>
          <a:endParaRPr lang="en-US"/>
        </a:p>
      </dgm:t>
    </dgm:pt>
    <dgm:pt modelId="{0C130901-E9D4-4EAF-B424-4F88CE27500B}">
      <dgm:prSet phldrT="[Text]"/>
      <dgm:spPr/>
      <dgm:t>
        <a:bodyPr/>
        <a:lstStyle/>
        <a:p>
          <a:r>
            <a:rPr lang="en-US" dirty="0" smtClean="0"/>
            <a:t>Machine Learning</a:t>
          </a:r>
          <a:endParaRPr lang="en-US" dirty="0"/>
        </a:p>
      </dgm:t>
    </dgm:pt>
    <dgm:pt modelId="{593FFE93-A6C0-4E50-9AE4-94E9836CCF10}" type="parTrans" cxnId="{83E578BD-C52D-4669-9624-AAD6B200213D}">
      <dgm:prSet/>
      <dgm:spPr/>
      <dgm:t>
        <a:bodyPr/>
        <a:lstStyle/>
        <a:p>
          <a:endParaRPr lang="en-US"/>
        </a:p>
      </dgm:t>
    </dgm:pt>
    <dgm:pt modelId="{1B4F2771-3339-49BF-913A-037BBE81F3E9}" type="sibTrans" cxnId="{83E578BD-C52D-4669-9624-AAD6B200213D}">
      <dgm:prSet/>
      <dgm:spPr/>
      <dgm:t>
        <a:bodyPr/>
        <a:lstStyle/>
        <a:p>
          <a:endParaRPr lang="en-US" dirty="0"/>
        </a:p>
      </dgm:t>
    </dgm:pt>
    <dgm:pt modelId="{1E4A4BA3-DA3A-4B8A-9915-6411C96BC20F}">
      <dgm:prSet phldrT="[Text]"/>
      <dgm:spPr/>
      <dgm:t>
        <a:bodyPr/>
        <a:lstStyle/>
        <a:p>
          <a:r>
            <a:rPr lang="en-US" dirty="0" smtClean="0"/>
            <a:t>Exploratory Analysis</a:t>
          </a:r>
          <a:endParaRPr lang="en-US" dirty="0"/>
        </a:p>
      </dgm:t>
    </dgm:pt>
    <dgm:pt modelId="{1B746E25-5CCE-4074-A4CF-0F2F9BF704A8}" type="parTrans" cxnId="{CABD8092-2CAF-49E0-B89F-52170B045D76}">
      <dgm:prSet/>
      <dgm:spPr/>
      <dgm:t>
        <a:bodyPr/>
        <a:lstStyle/>
        <a:p>
          <a:endParaRPr lang="en-US"/>
        </a:p>
      </dgm:t>
    </dgm:pt>
    <dgm:pt modelId="{959D1F61-9C7C-49C0-A6E2-88726C7C8326}" type="sibTrans" cxnId="{CABD8092-2CAF-49E0-B89F-52170B045D76}">
      <dgm:prSet/>
      <dgm:spPr/>
      <dgm:t>
        <a:bodyPr/>
        <a:lstStyle/>
        <a:p>
          <a:endParaRPr lang="en-US" dirty="0"/>
        </a:p>
      </dgm:t>
    </dgm:pt>
    <dgm:pt modelId="{043B841A-F98C-4C81-AB84-52109901E342}">
      <dgm:prSet phldrT="[Text]"/>
      <dgm:spPr/>
      <dgm:t>
        <a:bodyPr/>
        <a:lstStyle/>
        <a:p>
          <a:r>
            <a:rPr lang="en-US" dirty="0" smtClean="0"/>
            <a:t>Recommender System</a:t>
          </a:r>
          <a:endParaRPr lang="en-US" dirty="0"/>
        </a:p>
      </dgm:t>
    </dgm:pt>
    <dgm:pt modelId="{884CBC1F-71DD-48DD-9AF2-52AF262DEBBD}" type="parTrans" cxnId="{405D2B96-501D-415F-B240-24D9D7CFE4D3}">
      <dgm:prSet/>
      <dgm:spPr/>
      <dgm:t>
        <a:bodyPr/>
        <a:lstStyle/>
        <a:p>
          <a:endParaRPr lang="en-US"/>
        </a:p>
      </dgm:t>
    </dgm:pt>
    <dgm:pt modelId="{CAFE7C63-AB58-4477-983E-8167878024D9}" type="sibTrans" cxnId="{405D2B96-501D-415F-B240-24D9D7CFE4D3}">
      <dgm:prSet/>
      <dgm:spPr/>
      <dgm:t>
        <a:bodyPr/>
        <a:lstStyle/>
        <a:p>
          <a:endParaRPr lang="en-US"/>
        </a:p>
      </dgm:t>
    </dgm:pt>
    <dgm:pt modelId="{54DD8ED7-6FF9-4AB8-8FFA-B1E6B981556E}">
      <dgm:prSet phldrT="[Text]"/>
      <dgm:spPr/>
      <dgm:t>
        <a:bodyPr/>
        <a:lstStyle/>
        <a:p>
          <a:r>
            <a:rPr lang="en-US" dirty="0" smtClean="0"/>
            <a:t>Inferential Analysis</a:t>
          </a:r>
          <a:endParaRPr lang="en-US" dirty="0"/>
        </a:p>
      </dgm:t>
    </dgm:pt>
    <dgm:pt modelId="{3FEAECAE-1534-47A6-84C9-44C2A5B5E216}" type="parTrans" cxnId="{C786F8F6-2D11-4AD2-B9D6-59B3484F2C9D}">
      <dgm:prSet/>
      <dgm:spPr/>
      <dgm:t>
        <a:bodyPr/>
        <a:lstStyle/>
        <a:p>
          <a:endParaRPr lang="en-IN"/>
        </a:p>
      </dgm:t>
    </dgm:pt>
    <dgm:pt modelId="{A9168F91-3CA8-4C3B-B614-728046CBEE06}" type="sibTrans" cxnId="{C786F8F6-2D11-4AD2-B9D6-59B3484F2C9D}">
      <dgm:prSet/>
      <dgm:spPr/>
      <dgm:t>
        <a:bodyPr/>
        <a:lstStyle/>
        <a:p>
          <a:endParaRPr lang="en-IN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4" custLinFactX="-200000" custLinFactNeighborX="-22977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3" custLinFactX="-200000" custLinFactNeighborX="-270826"/>
      <dgm:spPr/>
      <dgm:t>
        <a:bodyPr/>
        <a:lstStyle/>
        <a:p>
          <a:endParaRPr lang="en-IN"/>
        </a:p>
      </dgm:t>
    </dgm:pt>
    <dgm:pt modelId="{7F368ACB-451A-4DB3-94AB-324DC7D0203D}" type="pres">
      <dgm:prSet presAssocID="{1B4F2771-3339-49BF-913A-037BBE81F3E9}" presName="spacerB" presStyleCnt="0"/>
      <dgm:spPr/>
    </dgm:pt>
    <dgm:pt modelId="{F2EAD39A-B5D3-4D5E-84FD-63704025F7DB}" type="pres">
      <dgm:prSet presAssocID="{54DD8ED7-6FF9-4AB8-8FFA-B1E6B981556E}" presName="node" presStyleLbl="node1" presStyleIdx="1" presStyleCnt="4" custLinFactX="-200000" custLinFactNeighborX="-22977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D562A62-36D9-4C6E-A337-605C9E819689}" type="pres">
      <dgm:prSet presAssocID="{A9168F91-3CA8-4C3B-B614-728046CBEE06}" presName="spacerT" presStyleCnt="0"/>
      <dgm:spPr/>
    </dgm:pt>
    <dgm:pt modelId="{1A74E38C-9302-4B6C-A313-D71428239DB9}" type="pres">
      <dgm:prSet presAssocID="{A9168F91-3CA8-4C3B-B614-728046CBEE06}" presName="sibTrans" presStyleLbl="sibTrans2D1" presStyleIdx="1" presStyleCnt="3" custLinFactX="-200000" custLinFactNeighborX="-268811"/>
      <dgm:spPr/>
    </dgm:pt>
    <dgm:pt modelId="{8FE42AF6-8D6D-4EC7-B3F9-533907A0A14C}" type="pres">
      <dgm:prSet presAssocID="{A9168F91-3CA8-4C3B-B614-728046CBEE06}" presName="spacerB" presStyleCnt="0"/>
      <dgm:spPr/>
    </dgm:pt>
    <dgm:pt modelId="{FA1F2C24-078F-436D-AB98-A948A9BA885E}" type="pres">
      <dgm:prSet presAssocID="{1E4A4BA3-DA3A-4B8A-9915-6411C96BC20F}" presName="node" presStyleLbl="node1" presStyleIdx="2" presStyleCnt="4" custLinFactX="-200000" custLinFactNeighborX="-22977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099C925-C7DB-4A61-B291-CB438C0A7F0D}" type="pres">
      <dgm:prSet presAssocID="{FEB91A50-C686-4934-BF7B-05A6134A6AB8}" presName="sibTransLast" presStyleLbl="sibTrans2D1" presStyleIdx="2" presStyleCnt="3"/>
      <dgm:spPr/>
      <dgm:t>
        <a:bodyPr/>
        <a:lstStyle/>
        <a:p>
          <a:endParaRPr lang="en-IN"/>
        </a:p>
      </dgm:t>
    </dgm:pt>
    <dgm:pt modelId="{B23ED902-1DB9-402A-ABCF-893F98924155}" type="pres">
      <dgm:prSet presAssocID="{FEB91A50-C686-4934-BF7B-05A6134A6AB8}" presName="connectorText" presStyleLbl="sibTrans2D1" presStyleIdx="2" presStyleCnt="3"/>
      <dgm:spPr/>
      <dgm:t>
        <a:bodyPr/>
        <a:lstStyle/>
        <a:p>
          <a:endParaRPr lang="en-IN"/>
        </a:p>
      </dgm:t>
    </dgm:pt>
    <dgm:pt modelId="{CE32A684-AD51-4BA5-A6FB-097E50C4D2D0}" type="pres">
      <dgm:prSet presAssocID="{FEB91A50-C686-4934-BF7B-05A6134A6AB8}" presName="lastNode" presStyleLbl="node1" presStyleIdx="3" presStyleCnt="4" custLinFactX="-80757" custLinFactNeighborX="-100000" custLinFactNeighborY="116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FA0B7DE-BC7A-46E6-AF96-15BB2F9D389C}" type="presOf" srcId="{A9168F91-3CA8-4C3B-B614-728046CBEE06}" destId="{1A74E38C-9302-4B6C-A313-D71428239DB9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6EC1B17C-0385-4420-95D0-7D8390C7EDF4}" type="presOf" srcId="{54DD8ED7-6FF9-4AB8-8FFA-B1E6B981556E}" destId="{F2EAD39A-B5D3-4D5E-84FD-63704025F7DB}" srcOrd="0" destOrd="0" presId="urn:microsoft.com/office/officeart/2005/8/layout/equation2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405D2B96-501D-415F-B240-24D9D7CFE4D3}" srcId="{FEB91A50-C686-4934-BF7B-05A6134A6AB8}" destId="{043B841A-F98C-4C81-AB84-52109901E342}" srcOrd="3" destOrd="0" parTransId="{884CBC1F-71DD-48DD-9AF2-52AF262DEBBD}" sibTransId="{CAFE7C63-AB58-4477-983E-8167878024D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CABD8092-2CAF-49E0-B89F-52170B045D76}" srcId="{FEB91A50-C686-4934-BF7B-05A6134A6AB8}" destId="{1E4A4BA3-DA3A-4B8A-9915-6411C96BC20F}" srcOrd="2" destOrd="0" parTransId="{1B746E25-5CCE-4074-A4CF-0F2F9BF704A8}" sibTransId="{959D1F61-9C7C-49C0-A6E2-88726C7C8326}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C786F8F6-2D11-4AD2-B9D6-59B3484F2C9D}" srcId="{FEB91A50-C686-4934-BF7B-05A6134A6AB8}" destId="{54DD8ED7-6FF9-4AB8-8FFA-B1E6B981556E}" srcOrd="1" destOrd="0" parTransId="{3FEAECAE-1534-47A6-84C9-44C2A5B5E216}" sibTransId="{A9168F91-3CA8-4C3B-B614-728046CBEE06}"/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3124A8B9-A1B6-4369-84EB-185B0620986C}" type="presParOf" srcId="{F338DD27-DDEE-4499-B3DC-4D88CAAE87B5}" destId="{F2EAD39A-B5D3-4D5E-84FD-63704025F7DB}" srcOrd="4" destOrd="0" presId="urn:microsoft.com/office/officeart/2005/8/layout/equation2"/>
    <dgm:cxn modelId="{B4040712-4CBF-4677-BC18-7DBA0498D2D2}" type="presParOf" srcId="{F338DD27-DDEE-4499-B3DC-4D88CAAE87B5}" destId="{3D562A62-36D9-4C6E-A337-605C9E819689}" srcOrd="5" destOrd="0" presId="urn:microsoft.com/office/officeart/2005/8/layout/equation2"/>
    <dgm:cxn modelId="{A18C3636-948C-480B-9D9E-41099BCF37E1}" type="presParOf" srcId="{F338DD27-DDEE-4499-B3DC-4D88CAAE87B5}" destId="{1A74E38C-9302-4B6C-A313-D71428239DB9}" srcOrd="6" destOrd="0" presId="urn:microsoft.com/office/officeart/2005/8/layout/equation2"/>
    <dgm:cxn modelId="{28B6300D-F2F1-4BF8-8E03-C6C19DA6843C}" type="presParOf" srcId="{F338DD27-DDEE-4499-B3DC-4D88CAAE87B5}" destId="{8FE42AF6-8D6D-4EC7-B3F9-533907A0A14C}" srcOrd="7" destOrd="0" presId="urn:microsoft.com/office/officeart/2005/8/layout/equation2"/>
    <dgm:cxn modelId="{56656313-07A8-4183-B30D-5A73DFDEFC3D}" type="presParOf" srcId="{F338DD27-DDEE-4499-B3DC-4D88CAAE87B5}" destId="{FA1F2C24-078F-436D-AB98-A948A9BA885E}" srcOrd="8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/>
        <a:lstStyle/>
        <a:p>
          <a:endParaRPr lang="en-US"/>
        </a:p>
      </dgm:t>
    </dgm:pt>
    <dgm:pt modelId="{0C130901-E9D4-4EAF-B424-4F88CE27500B}">
      <dgm:prSet phldrT="[Text]"/>
      <dgm:spPr/>
      <dgm:t>
        <a:bodyPr/>
        <a:lstStyle/>
        <a:p>
          <a:r>
            <a:rPr lang="en-US" dirty="0" smtClean="0"/>
            <a:t>Machine Learning</a:t>
          </a:r>
          <a:endParaRPr lang="en-US" dirty="0"/>
        </a:p>
      </dgm:t>
    </dgm:pt>
    <dgm:pt modelId="{593FFE93-A6C0-4E50-9AE4-94E9836CCF10}" type="parTrans" cxnId="{83E578BD-C52D-4669-9624-AAD6B200213D}">
      <dgm:prSet/>
      <dgm:spPr/>
      <dgm:t>
        <a:bodyPr/>
        <a:lstStyle/>
        <a:p>
          <a:endParaRPr lang="en-US"/>
        </a:p>
      </dgm:t>
    </dgm:pt>
    <dgm:pt modelId="{1B4F2771-3339-49BF-913A-037BBE81F3E9}" type="sibTrans" cxnId="{83E578BD-C52D-4669-9624-AAD6B200213D}">
      <dgm:prSet/>
      <dgm:spPr/>
      <dgm:t>
        <a:bodyPr/>
        <a:lstStyle/>
        <a:p>
          <a:endParaRPr lang="en-US" dirty="0"/>
        </a:p>
      </dgm:t>
    </dgm:pt>
    <dgm:pt modelId="{1E4A4BA3-DA3A-4B8A-9915-6411C96BC20F}">
      <dgm:prSet phldrT="[Text]"/>
      <dgm:spPr/>
      <dgm:t>
        <a:bodyPr/>
        <a:lstStyle/>
        <a:p>
          <a:r>
            <a:rPr lang="en-US" dirty="0" smtClean="0"/>
            <a:t>Exploratory Analysis</a:t>
          </a:r>
          <a:endParaRPr lang="en-US" dirty="0"/>
        </a:p>
      </dgm:t>
    </dgm:pt>
    <dgm:pt modelId="{1B746E25-5CCE-4074-A4CF-0F2F9BF704A8}" type="parTrans" cxnId="{CABD8092-2CAF-49E0-B89F-52170B045D76}">
      <dgm:prSet/>
      <dgm:spPr/>
      <dgm:t>
        <a:bodyPr/>
        <a:lstStyle/>
        <a:p>
          <a:endParaRPr lang="en-US"/>
        </a:p>
      </dgm:t>
    </dgm:pt>
    <dgm:pt modelId="{959D1F61-9C7C-49C0-A6E2-88726C7C8326}" type="sibTrans" cxnId="{CABD8092-2CAF-49E0-B89F-52170B045D76}">
      <dgm:prSet/>
      <dgm:spPr/>
      <dgm:t>
        <a:bodyPr/>
        <a:lstStyle/>
        <a:p>
          <a:endParaRPr lang="en-US" dirty="0"/>
        </a:p>
      </dgm:t>
    </dgm:pt>
    <dgm:pt modelId="{043B841A-F98C-4C81-AB84-52109901E342}">
      <dgm:prSet phldrT="[Text]"/>
      <dgm:spPr/>
      <dgm:t>
        <a:bodyPr/>
        <a:lstStyle/>
        <a:p>
          <a:r>
            <a:rPr lang="en-US" dirty="0" smtClean="0"/>
            <a:t>Recommender System</a:t>
          </a:r>
          <a:endParaRPr lang="en-US" dirty="0"/>
        </a:p>
      </dgm:t>
    </dgm:pt>
    <dgm:pt modelId="{884CBC1F-71DD-48DD-9AF2-52AF262DEBBD}" type="parTrans" cxnId="{405D2B96-501D-415F-B240-24D9D7CFE4D3}">
      <dgm:prSet/>
      <dgm:spPr/>
      <dgm:t>
        <a:bodyPr/>
        <a:lstStyle/>
        <a:p>
          <a:endParaRPr lang="en-US"/>
        </a:p>
      </dgm:t>
    </dgm:pt>
    <dgm:pt modelId="{CAFE7C63-AB58-4477-983E-8167878024D9}" type="sibTrans" cxnId="{405D2B96-501D-415F-B240-24D9D7CFE4D3}">
      <dgm:prSet/>
      <dgm:spPr/>
      <dgm:t>
        <a:bodyPr/>
        <a:lstStyle/>
        <a:p>
          <a:endParaRPr lang="en-US"/>
        </a:p>
      </dgm:t>
    </dgm:pt>
    <dgm:pt modelId="{54DD8ED7-6FF9-4AB8-8FFA-B1E6B981556E}">
      <dgm:prSet phldrT="[Text]"/>
      <dgm:spPr/>
      <dgm:t>
        <a:bodyPr/>
        <a:lstStyle/>
        <a:p>
          <a:r>
            <a:rPr lang="en-US" dirty="0" smtClean="0"/>
            <a:t>Inferential Analysis</a:t>
          </a:r>
          <a:endParaRPr lang="en-US" dirty="0"/>
        </a:p>
      </dgm:t>
    </dgm:pt>
    <dgm:pt modelId="{3FEAECAE-1534-47A6-84C9-44C2A5B5E216}" type="parTrans" cxnId="{C786F8F6-2D11-4AD2-B9D6-59B3484F2C9D}">
      <dgm:prSet/>
      <dgm:spPr/>
      <dgm:t>
        <a:bodyPr/>
        <a:lstStyle/>
        <a:p>
          <a:endParaRPr lang="en-IN"/>
        </a:p>
      </dgm:t>
    </dgm:pt>
    <dgm:pt modelId="{A9168F91-3CA8-4C3B-B614-728046CBEE06}" type="sibTrans" cxnId="{C786F8F6-2D11-4AD2-B9D6-59B3484F2C9D}">
      <dgm:prSet/>
      <dgm:spPr/>
      <dgm:t>
        <a:bodyPr/>
        <a:lstStyle/>
        <a:p>
          <a:endParaRPr lang="en-IN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4" custLinFactX="-200000" custLinFactNeighborX="-22977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3" custLinFactX="-200000" custLinFactNeighborX="-270826"/>
      <dgm:spPr/>
      <dgm:t>
        <a:bodyPr/>
        <a:lstStyle/>
        <a:p>
          <a:endParaRPr lang="en-IN"/>
        </a:p>
      </dgm:t>
    </dgm:pt>
    <dgm:pt modelId="{7F368ACB-451A-4DB3-94AB-324DC7D0203D}" type="pres">
      <dgm:prSet presAssocID="{1B4F2771-3339-49BF-913A-037BBE81F3E9}" presName="spacerB" presStyleCnt="0"/>
      <dgm:spPr/>
    </dgm:pt>
    <dgm:pt modelId="{F2EAD39A-B5D3-4D5E-84FD-63704025F7DB}" type="pres">
      <dgm:prSet presAssocID="{54DD8ED7-6FF9-4AB8-8FFA-B1E6B981556E}" presName="node" presStyleLbl="node1" presStyleIdx="1" presStyleCnt="4" custLinFactX="-200000" custLinFactNeighborX="-22977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D562A62-36D9-4C6E-A337-605C9E819689}" type="pres">
      <dgm:prSet presAssocID="{A9168F91-3CA8-4C3B-B614-728046CBEE06}" presName="spacerT" presStyleCnt="0"/>
      <dgm:spPr/>
    </dgm:pt>
    <dgm:pt modelId="{1A74E38C-9302-4B6C-A313-D71428239DB9}" type="pres">
      <dgm:prSet presAssocID="{A9168F91-3CA8-4C3B-B614-728046CBEE06}" presName="sibTrans" presStyleLbl="sibTrans2D1" presStyleIdx="1" presStyleCnt="3" custLinFactX="-200000" custLinFactNeighborX="-268811"/>
      <dgm:spPr/>
    </dgm:pt>
    <dgm:pt modelId="{8FE42AF6-8D6D-4EC7-B3F9-533907A0A14C}" type="pres">
      <dgm:prSet presAssocID="{A9168F91-3CA8-4C3B-B614-728046CBEE06}" presName="spacerB" presStyleCnt="0"/>
      <dgm:spPr/>
    </dgm:pt>
    <dgm:pt modelId="{FA1F2C24-078F-436D-AB98-A948A9BA885E}" type="pres">
      <dgm:prSet presAssocID="{1E4A4BA3-DA3A-4B8A-9915-6411C96BC20F}" presName="node" presStyleLbl="node1" presStyleIdx="2" presStyleCnt="4" custLinFactX="-200000" custLinFactNeighborX="-22977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099C925-C7DB-4A61-B291-CB438C0A7F0D}" type="pres">
      <dgm:prSet presAssocID="{FEB91A50-C686-4934-BF7B-05A6134A6AB8}" presName="sibTransLast" presStyleLbl="sibTrans2D1" presStyleIdx="2" presStyleCnt="3"/>
      <dgm:spPr/>
      <dgm:t>
        <a:bodyPr/>
        <a:lstStyle/>
        <a:p>
          <a:endParaRPr lang="en-IN"/>
        </a:p>
      </dgm:t>
    </dgm:pt>
    <dgm:pt modelId="{B23ED902-1DB9-402A-ABCF-893F98924155}" type="pres">
      <dgm:prSet presAssocID="{FEB91A50-C686-4934-BF7B-05A6134A6AB8}" presName="connectorText" presStyleLbl="sibTrans2D1" presStyleIdx="2" presStyleCnt="3"/>
      <dgm:spPr/>
      <dgm:t>
        <a:bodyPr/>
        <a:lstStyle/>
        <a:p>
          <a:endParaRPr lang="en-IN"/>
        </a:p>
      </dgm:t>
    </dgm:pt>
    <dgm:pt modelId="{CE32A684-AD51-4BA5-A6FB-097E50C4D2D0}" type="pres">
      <dgm:prSet presAssocID="{FEB91A50-C686-4934-BF7B-05A6134A6AB8}" presName="lastNode" presStyleLbl="node1" presStyleIdx="3" presStyleCnt="4" custLinFactX="-80757" custLinFactNeighborX="-100000" custLinFactNeighborY="116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34C4D06-E590-4AA4-B865-A40BAA0A6C55}" type="presOf" srcId="{959D1F61-9C7C-49C0-A6E2-88726C7C8326}" destId="{B23ED902-1DB9-402A-ABCF-893F98924155}" srcOrd="1" destOrd="0" presId="urn:microsoft.com/office/officeart/2005/8/layout/equation2"/>
    <dgm:cxn modelId="{04647FBF-4E5E-4DA0-B05C-A9286C8835C6}" type="presOf" srcId="{FEB91A50-C686-4934-BF7B-05A6134A6AB8}" destId="{B49368FA-77A6-4E32-A6C0-219688BA4BA8}" srcOrd="0" destOrd="0" presId="urn:microsoft.com/office/officeart/2005/8/layout/equation2"/>
    <dgm:cxn modelId="{B06AE218-DC9B-40C0-B46D-6FB1D6E7D2C2}" type="presOf" srcId="{1B4F2771-3339-49BF-913A-037BBE81F3E9}" destId="{96C4759D-1150-4AF2-ACC8-0673A6E17052}" srcOrd="0" destOrd="0" presId="urn:microsoft.com/office/officeart/2005/8/layout/equation2"/>
    <dgm:cxn modelId="{405D2B96-501D-415F-B240-24D9D7CFE4D3}" srcId="{FEB91A50-C686-4934-BF7B-05A6134A6AB8}" destId="{043B841A-F98C-4C81-AB84-52109901E342}" srcOrd="3" destOrd="0" parTransId="{884CBC1F-71DD-48DD-9AF2-52AF262DEBBD}" sibTransId="{CAFE7C63-AB58-4477-983E-8167878024D9}"/>
    <dgm:cxn modelId="{C03EFAA4-BDA1-4E3E-85A7-B674B8487746}" type="presOf" srcId="{54DD8ED7-6FF9-4AB8-8FFA-B1E6B981556E}" destId="{F2EAD39A-B5D3-4D5E-84FD-63704025F7DB}" srcOrd="0" destOrd="0" presId="urn:microsoft.com/office/officeart/2005/8/layout/equation2"/>
    <dgm:cxn modelId="{CB652CCD-2823-483B-B08B-589A2335187D}" type="presOf" srcId="{959D1F61-9C7C-49C0-A6E2-88726C7C8326}" destId="{9099C925-C7DB-4A61-B291-CB438C0A7F0D}" srcOrd="0" destOrd="0" presId="urn:microsoft.com/office/officeart/2005/8/layout/equation2"/>
    <dgm:cxn modelId="{DF2B7916-FD0C-40E6-B409-FE3521281A16}" type="presOf" srcId="{043B841A-F98C-4C81-AB84-52109901E342}" destId="{CE32A684-AD51-4BA5-A6FB-097E50C4D2D0}" srcOrd="0" destOrd="0" presId="urn:microsoft.com/office/officeart/2005/8/layout/equation2"/>
    <dgm:cxn modelId="{CABD8092-2CAF-49E0-B89F-52170B045D76}" srcId="{FEB91A50-C686-4934-BF7B-05A6134A6AB8}" destId="{1E4A4BA3-DA3A-4B8A-9915-6411C96BC20F}" srcOrd="2" destOrd="0" parTransId="{1B746E25-5CCE-4074-A4CF-0F2F9BF704A8}" sibTransId="{959D1F61-9C7C-49C0-A6E2-88726C7C8326}"/>
    <dgm:cxn modelId="{C786F8F6-2D11-4AD2-B9D6-59B3484F2C9D}" srcId="{FEB91A50-C686-4934-BF7B-05A6134A6AB8}" destId="{54DD8ED7-6FF9-4AB8-8FFA-B1E6B981556E}" srcOrd="1" destOrd="0" parTransId="{3FEAECAE-1534-47A6-84C9-44C2A5B5E216}" sibTransId="{A9168F91-3CA8-4C3B-B614-728046CBEE06}"/>
    <dgm:cxn modelId="{3B6AF636-3EA9-4E46-871F-C81FD88026F8}" type="presOf" srcId="{0C130901-E9D4-4EAF-B424-4F88CE27500B}" destId="{90A41EF0-5470-4B99-97D1-2B3D6204265C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598C63FD-B02C-4D4D-A416-756034581678}" type="presOf" srcId="{1E4A4BA3-DA3A-4B8A-9915-6411C96BC20F}" destId="{FA1F2C24-078F-436D-AB98-A948A9BA885E}" srcOrd="0" destOrd="0" presId="urn:microsoft.com/office/officeart/2005/8/layout/equation2"/>
    <dgm:cxn modelId="{8641D9CD-4696-474D-AF1B-AF25916B6FD6}" type="presOf" srcId="{A9168F91-3CA8-4C3B-B614-728046CBEE06}" destId="{1A74E38C-9302-4B6C-A313-D71428239DB9}" srcOrd="0" destOrd="0" presId="urn:microsoft.com/office/officeart/2005/8/layout/equation2"/>
    <dgm:cxn modelId="{7A158C66-50F5-4995-9C87-BB8068295FED}" type="presParOf" srcId="{B49368FA-77A6-4E32-A6C0-219688BA4BA8}" destId="{F338DD27-DDEE-4499-B3DC-4D88CAAE87B5}" srcOrd="0" destOrd="0" presId="urn:microsoft.com/office/officeart/2005/8/layout/equation2"/>
    <dgm:cxn modelId="{96AC4C1C-3F0B-436C-94A3-FCC56D94DE90}" type="presParOf" srcId="{F338DD27-DDEE-4499-B3DC-4D88CAAE87B5}" destId="{90A41EF0-5470-4B99-97D1-2B3D6204265C}" srcOrd="0" destOrd="0" presId="urn:microsoft.com/office/officeart/2005/8/layout/equation2"/>
    <dgm:cxn modelId="{02EE2B63-E080-4E72-951C-2B16F66705BB}" type="presParOf" srcId="{F338DD27-DDEE-4499-B3DC-4D88CAAE87B5}" destId="{6D2EE961-12C4-4842-97DC-74DD5EFABB25}" srcOrd="1" destOrd="0" presId="urn:microsoft.com/office/officeart/2005/8/layout/equation2"/>
    <dgm:cxn modelId="{765878D4-D1FA-4464-BE96-93CC685C1248}" type="presParOf" srcId="{F338DD27-DDEE-4499-B3DC-4D88CAAE87B5}" destId="{96C4759D-1150-4AF2-ACC8-0673A6E17052}" srcOrd="2" destOrd="0" presId="urn:microsoft.com/office/officeart/2005/8/layout/equation2"/>
    <dgm:cxn modelId="{2CE701D3-F7B5-4CFA-8CE6-A6B5114F2947}" type="presParOf" srcId="{F338DD27-DDEE-4499-B3DC-4D88CAAE87B5}" destId="{7F368ACB-451A-4DB3-94AB-324DC7D0203D}" srcOrd="3" destOrd="0" presId="urn:microsoft.com/office/officeart/2005/8/layout/equation2"/>
    <dgm:cxn modelId="{9B560017-1550-4F2C-95D7-1B2659099A8A}" type="presParOf" srcId="{F338DD27-DDEE-4499-B3DC-4D88CAAE87B5}" destId="{F2EAD39A-B5D3-4D5E-84FD-63704025F7DB}" srcOrd="4" destOrd="0" presId="urn:microsoft.com/office/officeart/2005/8/layout/equation2"/>
    <dgm:cxn modelId="{9EF11B5D-AAE8-45AE-86BE-73F5AD6FF913}" type="presParOf" srcId="{F338DD27-DDEE-4499-B3DC-4D88CAAE87B5}" destId="{3D562A62-36D9-4C6E-A337-605C9E819689}" srcOrd="5" destOrd="0" presId="urn:microsoft.com/office/officeart/2005/8/layout/equation2"/>
    <dgm:cxn modelId="{4627BF8C-070B-4FD8-AF0A-6952C9086421}" type="presParOf" srcId="{F338DD27-DDEE-4499-B3DC-4D88CAAE87B5}" destId="{1A74E38C-9302-4B6C-A313-D71428239DB9}" srcOrd="6" destOrd="0" presId="urn:microsoft.com/office/officeart/2005/8/layout/equation2"/>
    <dgm:cxn modelId="{445F2C96-99CC-4DEB-864C-22CC34A86E72}" type="presParOf" srcId="{F338DD27-DDEE-4499-B3DC-4D88CAAE87B5}" destId="{8FE42AF6-8D6D-4EC7-B3F9-533907A0A14C}" srcOrd="7" destOrd="0" presId="urn:microsoft.com/office/officeart/2005/8/layout/equation2"/>
    <dgm:cxn modelId="{79736591-E3AB-4CE8-8A85-DFB5F1E87C5D}" type="presParOf" srcId="{F338DD27-DDEE-4499-B3DC-4D88CAAE87B5}" destId="{FA1F2C24-078F-436D-AB98-A948A9BA885E}" srcOrd="8" destOrd="0" presId="urn:microsoft.com/office/officeart/2005/8/layout/equation2"/>
    <dgm:cxn modelId="{8816F196-1A60-47C3-A7FB-E8B8D5D79184}" type="presParOf" srcId="{B49368FA-77A6-4E32-A6C0-219688BA4BA8}" destId="{9099C925-C7DB-4A61-B291-CB438C0A7F0D}" srcOrd="1" destOrd="0" presId="urn:microsoft.com/office/officeart/2005/8/layout/equation2"/>
    <dgm:cxn modelId="{99E94565-4A77-49B8-A02E-9318E4F1A849}" type="presParOf" srcId="{9099C925-C7DB-4A61-B291-CB438C0A7F0D}" destId="{B23ED902-1DB9-402A-ABCF-893F98924155}" srcOrd="0" destOrd="0" presId="urn:microsoft.com/office/officeart/2005/8/layout/equation2"/>
    <dgm:cxn modelId="{203CAB46-AEE6-4D82-AED6-60D3A1FFC8F4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DATA</a:t>
          </a:r>
          <a:endParaRPr lang="en-US" sz="1800" kern="1200" dirty="0"/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METHODOLOGY</a:t>
          </a:r>
          <a:endParaRPr lang="en-US" sz="1800" kern="1200" dirty="0"/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DATA VISUALIZATION</a:t>
          </a:r>
          <a:endParaRPr lang="en-US" sz="1800" kern="1200" dirty="0"/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RESULT &amp; CONCLUSION</a:t>
          </a:r>
          <a:endParaRPr lang="en-US" sz="1800" kern="1200" dirty="0"/>
        </a:p>
      </dsp:txBody>
      <dsp:txXfrm>
        <a:off x="860480" y="2795238"/>
        <a:ext cx="2224411" cy="745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0" y="581"/>
          <a:ext cx="1101607" cy="110160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Machine Learning</a:t>
          </a:r>
          <a:endParaRPr lang="en-US" sz="1200" kern="1200" dirty="0"/>
        </a:p>
      </dsp:txBody>
      <dsp:txXfrm>
        <a:off x="161327" y="161908"/>
        <a:ext cx="778953" cy="778953"/>
      </dsp:txXfrm>
    </dsp:sp>
    <dsp:sp modelId="{96C4759D-1150-4AF2-ACC8-0673A6E17052}">
      <dsp:nvSpPr>
        <dsp:cNvPr id="0" name=""/>
        <dsp:cNvSpPr/>
      </dsp:nvSpPr>
      <dsp:spPr>
        <a:xfrm>
          <a:off x="193185" y="1191639"/>
          <a:ext cx="638932" cy="638932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277875" y="1435967"/>
        <a:ext cx="469552" cy="150276"/>
      </dsp:txXfrm>
    </dsp:sp>
    <dsp:sp modelId="{F2EAD39A-B5D3-4D5E-84FD-63704025F7DB}">
      <dsp:nvSpPr>
        <dsp:cNvPr id="0" name=""/>
        <dsp:cNvSpPr/>
      </dsp:nvSpPr>
      <dsp:spPr>
        <a:xfrm>
          <a:off x="0" y="1920021"/>
          <a:ext cx="1101607" cy="1101607"/>
        </a:xfrm>
        <a:prstGeom prst="ellipse">
          <a:avLst/>
        </a:prstGeom>
        <a:gradFill rotWithShape="0">
          <a:gsLst>
            <a:gs pos="0">
              <a:schemeClr val="accent2">
                <a:hueOff val="1596027"/>
                <a:satOff val="-4850"/>
                <a:lumOff val="-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596027"/>
                <a:satOff val="-4850"/>
                <a:lumOff val="-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Inferential Analysis</a:t>
          </a:r>
          <a:endParaRPr lang="en-US" sz="1200" kern="1200" dirty="0"/>
        </a:p>
      </dsp:txBody>
      <dsp:txXfrm>
        <a:off x="161327" y="2081348"/>
        <a:ext cx="778953" cy="778953"/>
      </dsp:txXfrm>
    </dsp:sp>
    <dsp:sp modelId="{1A74E38C-9302-4B6C-A313-D71428239DB9}">
      <dsp:nvSpPr>
        <dsp:cNvPr id="0" name=""/>
        <dsp:cNvSpPr/>
      </dsp:nvSpPr>
      <dsp:spPr>
        <a:xfrm>
          <a:off x="206060" y="3111079"/>
          <a:ext cx="638932" cy="638932"/>
        </a:xfrm>
        <a:prstGeom prst="mathPlus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>
        <a:off x="290750" y="3355407"/>
        <a:ext cx="469552" cy="150276"/>
      </dsp:txXfrm>
    </dsp:sp>
    <dsp:sp modelId="{FA1F2C24-078F-436D-AB98-A948A9BA885E}">
      <dsp:nvSpPr>
        <dsp:cNvPr id="0" name=""/>
        <dsp:cNvSpPr/>
      </dsp:nvSpPr>
      <dsp:spPr>
        <a:xfrm>
          <a:off x="0" y="3839462"/>
          <a:ext cx="1101607" cy="1101607"/>
        </a:xfrm>
        <a:prstGeom prst="ellipse">
          <a:avLst/>
        </a:prstGeom>
        <a:gradFill rotWithShape="0">
          <a:gsLst>
            <a:gs pos="0">
              <a:schemeClr val="accent2">
                <a:hueOff val="3192055"/>
                <a:satOff val="-9701"/>
                <a:lumOff val="-1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192055"/>
                <a:satOff val="-9701"/>
                <a:lumOff val="-1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Exploratory Analysis</a:t>
          </a:r>
          <a:endParaRPr lang="en-US" sz="1200" kern="1200" dirty="0"/>
        </a:p>
      </dsp:txBody>
      <dsp:txXfrm>
        <a:off x="161327" y="4000789"/>
        <a:ext cx="778953" cy="778953"/>
      </dsp:txXfrm>
    </dsp:sp>
    <dsp:sp modelId="{9099C925-C7DB-4A61-B291-CB438C0A7F0D}">
      <dsp:nvSpPr>
        <dsp:cNvPr id="0" name=""/>
        <dsp:cNvSpPr/>
      </dsp:nvSpPr>
      <dsp:spPr>
        <a:xfrm rot="10854195">
          <a:off x="2562788" y="2283708"/>
          <a:ext cx="651084" cy="40979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10800000">
        <a:off x="2685719" y="2366636"/>
        <a:ext cx="528145" cy="245879"/>
      </dsp:txXfrm>
    </dsp:sp>
    <dsp:sp modelId="{CE32A684-AD51-4BA5-A6FB-097E50C4D2D0}">
      <dsp:nvSpPr>
        <dsp:cNvPr id="0" name=""/>
        <dsp:cNvSpPr/>
      </dsp:nvSpPr>
      <dsp:spPr>
        <a:xfrm>
          <a:off x="2292464" y="1394973"/>
          <a:ext cx="2203214" cy="2203214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Recommender System</a:t>
          </a:r>
          <a:endParaRPr lang="en-US" sz="2100" kern="1200" dirty="0"/>
        </a:p>
      </dsp:txBody>
      <dsp:txXfrm>
        <a:off x="2615117" y="1717626"/>
        <a:ext cx="1557908" cy="15579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0" y="581"/>
          <a:ext cx="1101607" cy="110160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Machine Learning</a:t>
          </a:r>
          <a:endParaRPr lang="en-US" sz="1200" kern="1200" dirty="0"/>
        </a:p>
      </dsp:txBody>
      <dsp:txXfrm>
        <a:off x="161327" y="161908"/>
        <a:ext cx="778953" cy="778953"/>
      </dsp:txXfrm>
    </dsp:sp>
    <dsp:sp modelId="{96C4759D-1150-4AF2-ACC8-0673A6E17052}">
      <dsp:nvSpPr>
        <dsp:cNvPr id="0" name=""/>
        <dsp:cNvSpPr/>
      </dsp:nvSpPr>
      <dsp:spPr>
        <a:xfrm>
          <a:off x="193185" y="1191639"/>
          <a:ext cx="638932" cy="638932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277875" y="1435967"/>
        <a:ext cx="469552" cy="150276"/>
      </dsp:txXfrm>
    </dsp:sp>
    <dsp:sp modelId="{F2EAD39A-B5D3-4D5E-84FD-63704025F7DB}">
      <dsp:nvSpPr>
        <dsp:cNvPr id="0" name=""/>
        <dsp:cNvSpPr/>
      </dsp:nvSpPr>
      <dsp:spPr>
        <a:xfrm>
          <a:off x="0" y="1920021"/>
          <a:ext cx="1101607" cy="1101607"/>
        </a:xfrm>
        <a:prstGeom prst="ellipse">
          <a:avLst/>
        </a:prstGeom>
        <a:gradFill rotWithShape="0">
          <a:gsLst>
            <a:gs pos="0">
              <a:schemeClr val="accent2">
                <a:hueOff val="1596027"/>
                <a:satOff val="-4850"/>
                <a:lumOff val="-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596027"/>
                <a:satOff val="-4850"/>
                <a:lumOff val="-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Inferential Analysis</a:t>
          </a:r>
          <a:endParaRPr lang="en-US" sz="1200" kern="1200" dirty="0"/>
        </a:p>
      </dsp:txBody>
      <dsp:txXfrm>
        <a:off x="161327" y="2081348"/>
        <a:ext cx="778953" cy="778953"/>
      </dsp:txXfrm>
    </dsp:sp>
    <dsp:sp modelId="{1A74E38C-9302-4B6C-A313-D71428239DB9}">
      <dsp:nvSpPr>
        <dsp:cNvPr id="0" name=""/>
        <dsp:cNvSpPr/>
      </dsp:nvSpPr>
      <dsp:spPr>
        <a:xfrm>
          <a:off x="206060" y="3111079"/>
          <a:ext cx="638932" cy="638932"/>
        </a:xfrm>
        <a:prstGeom prst="mathPlus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0" kern="1200"/>
        </a:p>
      </dsp:txBody>
      <dsp:txXfrm>
        <a:off x="290750" y="3355407"/>
        <a:ext cx="469552" cy="150276"/>
      </dsp:txXfrm>
    </dsp:sp>
    <dsp:sp modelId="{FA1F2C24-078F-436D-AB98-A948A9BA885E}">
      <dsp:nvSpPr>
        <dsp:cNvPr id="0" name=""/>
        <dsp:cNvSpPr/>
      </dsp:nvSpPr>
      <dsp:spPr>
        <a:xfrm>
          <a:off x="0" y="3839462"/>
          <a:ext cx="1101607" cy="1101607"/>
        </a:xfrm>
        <a:prstGeom prst="ellipse">
          <a:avLst/>
        </a:prstGeom>
        <a:gradFill rotWithShape="0">
          <a:gsLst>
            <a:gs pos="0">
              <a:schemeClr val="accent2">
                <a:hueOff val="3192055"/>
                <a:satOff val="-9701"/>
                <a:lumOff val="-1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192055"/>
                <a:satOff val="-9701"/>
                <a:lumOff val="-1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Exploratory Analysis</a:t>
          </a:r>
          <a:endParaRPr lang="en-US" sz="1200" kern="1200" dirty="0"/>
        </a:p>
      </dsp:txBody>
      <dsp:txXfrm>
        <a:off x="161327" y="4000789"/>
        <a:ext cx="778953" cy="778953"/>
      </dsp:txXfrm>
    </dsp:sp>
    <dsp:sp modelId="{9099C925-C7DB-4A61-B291-CB438C0A7F0D}">
      <dsp:nvSpPr>
        <dsp:cNvPr id="0" name=""/>
        <dsp:cNvSpPr/>
      </dsp:nvSpPr>
      <dsp:spPr>
        <a:xfrm rot="10854195">
          <a:off x="2562788" y="2283708"/>
          <a:ext cx="651084" cy="40979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 rot="10800000">
        <a:off x="2685719" y="2366636"/>
        <a:ext cx="528145" cy="245879"/>
      </dsp:txXfrm>
    </dsp:sp>
    <dsp:sp modelId="{CE32A684-AD51-4BA5-A6FB-097E50C4D2D0}">
      <dsp:nvSpPr>
        <dsp:cNvPr id="0" name=""/>
        <dsp:cNvSpPr/>
      </dsp:nvSpPr>
      <dsp:spPr>
        <a:xfrm>
          <a:off x="2292464" y="1394973"/>
          <a:ext cx="2203214" cy="2203214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Recommender System</a:t>
          </a:r>
          <a:endParaRPr lang="en-US" sz="2100" kern="1200" dirty="0"/>
        </a:p>
      </dsp:txBody>
      <dsp:txXfrm>
        <a:off x="2615117" y="1717626"/>
        <a:ext cx="1557908" cy="1557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067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64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13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88D5DFD-FA42-4EB0-B24E-4180C0CC5A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CC864817-5955-484B-9D1F-9BC8DB7398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xmlns="" id="{280C083F-71A6-4E55-AE35-586518FE29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xmlns="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D44056DF-7985-4692-968A-466E9E6AF7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xmlns="" id="{B414A174-532A-4602-934F-9858D1D868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940B0C0C-7F94-4725-8108-62B3B7A5AE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xmlns="" id="{367EAC5B-1891-480A-A3AD-B9F6A88FAC5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xmlns="" id="{E33FF633-15BA-464F-8F5B-26C56665F7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xmlns="" id="{0C949DF6-E66B-4DB8-AB52-30CA781B48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xmlns="" id="{309C2298-5EF9-4B09-8995-014F6D3BFF5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xmlns="" id="{319B2AFC-EBFF-477C-A364-6D575BE5AA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xmlns="" id="{CC6B7D67-F2F8-4B07-B954-EAC9135B2B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xmlns="" id="{7FF1659D-33DA-4F62-8567-A54020D2E2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xmlns="" id="{9110F572-DC3D-4AB3-B731-B73BD650576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xmlns="" id="{A2F7D0E9-68CE-40F9-B0E9-F915103ECF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xmlns="" id="{AB69A438-1FB7-454A-A3E9-0C329643CD4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xmlns="" id="{E64598D0-3A2C-4570-9E7C-C52C89549B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xmlns="" id="{CC17CF42-8908-477B-9F36-DA1306CA0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xmlns="" id="{A2457851-D4A0-404C-BF3F-99AE00B9E9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xmlns="" id="{ECC300FA-EE4A-489E-9A47-79BEBF05DCE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xmlns="" id="{0D1F26E2-902B-416B-A1DB-80DAF78D8B8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xmlns="" id="{491346A0-BF6D-45A5-806A-2150768722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xmlns="" id="{A8A5AAC9-38FD-4A03-AB91-236F2AAC625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xmlns="" id="{7AD4105C-55AA-47FF-AC5D-5BCB0B78CD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xmlns="" id="{1C4B42B1-B112-4057-82C3-E5AF3BC7F6D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xmlns="" id="{C8B37395-3651-4E66-A62E-31529FABC8C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smtClean="0"/>
              <a:t>Restaurant Recommender System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IBM Capstone Project</a:t>
            </a:r>
          </a:p>
          <a:p>
            <a:pPr algn="ctr"/>
            <a:r>
              <a:rPr lang="en-US" dirty="0" smtClean="0"/>
              <a:t>D. Vivek Nayudu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B6D540F-1E2F-416F-819F-D8216BC8F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xmlns="" id="{5FE07634-A83A-4681-9C1D-BC0775F9D2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xmlns="" id="{BF62976A-266E-4650-88F2-C16130F3D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xmlns="" id="{88D9B99B-59C2-481A-A948-F87920A7FE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Restaurant RECOMMENDER SYSTEM</a:t>
            </a:r>
            <a:endParaRPr lang="en-US" sz="3200" dirty="0"/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xmlns="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xmlns="" id="{A2E1FE48-FA7B-4262-B922-041542931D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xmlns="" id="{F2E644B1-8F72-4AC4-89F1-EB3A027341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xmlns="" id="{1781B8E8-8A26-4FFB-BE0C-7C0C644F7C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xmlns="" id="{4109D997-E9DF-4429-A643-3E691E2B70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xmlns="" id="{B392695A-F131-4C51-B689-3F4D5B1A2F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xmlns="" id="{8218EC3E-07D0-417A-B0A8-057F825EF7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xmlns="" id="{B036399E-7675-47B6-A645-242946879E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xmlns="" id="{C44A0438-B8A4-43B3-B17C-B919FCD92C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xmlns="" id="{ABC7257F-6F64-4B81-BDA7-7C232BCBA2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xmlns="" id="{72DD7E92-F033-480C-A220-63CE422C3A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xmlns="" id="{444A9AC9-463E-45E7-A818-13F664F7C0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xmlns="" id="{6CCE9BBE-5DE3-4991-80CA-DFEB928673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xmlns="" id="{3180F6DF-A13F-491C-BF97-B206E3E7B9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xmlns="" id="{CAD0E44C-73C8-42BB-ADA8-2BA6B30824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xmlns="" id="{436EC43E-A70D-4E5C-B275-35CA8E93C1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xmlns="" id="{ADE7E5B6-2E2A-4F56-9E90-F8613E6D1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xmlns="" id="{86B9E49B-AE8D-47E0-BACC-A6D0AC3AB2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xmlns="" id="{2EB961AF-CD61-41BA-B0B2-0741A5ED64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xmlns="" id="{DC42BDA1-810A-4135-B3B1-B3161D372A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xmlns="" id="{FA51FCA8-FCF4-4116-8CB2-5C539E37F4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xmlns="" id="{F2850A10-CDBC-462A-8CB7-0258746834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xmlns="" id="{738A37B9-77C2-4464-BF1F-2AF25A0D29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xmlns="" id="{89026C8B-A162-4523-A51B-9F1200BC60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xmlns="" id="{5B76BC40-1FA2-477D-B2C2-4763577DB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xmlns="" id="{6BC68EAA-2809-4AE4-80C1-2555CEF73D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xmlns="" id="{FE709D1B-0541-4414-9E87-CF7D6918C1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xmlns="" id="{33BCB888-11B8-4D01-BCDA-59BBA28DC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xmlns="" id="{28E5CE3E-C11A-4CF7-82BF-37D1221D4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xmlns="" id="{55284FC3-21FB-4FA7-B695-2D6A9CEF73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xmlns="" id="{13DA6B78-00DE-4E55-9124-EFD72519BB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xmlns="" id="{D4602B0F-2844-48BE-9B4A-0366AC904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xmlns="" id="{E31E05BB-6004-474D-9900-D990378FD3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xmlns="" id="{00BD01ED-F65D-4601-A77D-508E960E09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xmlns="" id="{FD307CAE-789C-4E80-B6F1-9858A3ABA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xmlns="" id="{94B97B29-709E-4E24-B2FA-EF84AA12D2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xmlns="" id="{C05D52B9-1FA2-4E7C-8229-B09811A901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xmlns="" id="{CC0A5575-2FB9-440F-B9A8-E0DDE1C37C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xmlns="" id="{AFFCC88F-01DF-4DE1-8CD5-88631E3091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xmlns="" id="{33EEC40B-E2CD-4BAC-94D6-85B7071422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xmlns="" id="{3E0E9643-5C60-4933-BB1B-9A09057E72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xmlns="" id="{94F86E92-9EC7-437C-946B-31E7C1C477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xmlns="" id="{BE9A51BE-C514-46B5-ABA6-7E7C878F8E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xmlns="" id="{8B255447-F0E9-4D96-A4B0-F9EDDE58A3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xmlns="" id="{AFAC5F3A-3BE7-489E-A848-498B9995F1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xmlns="" id="{A974E7AA-5EF3-4817-B0AE-4C1A784EE9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xmlns="" id="{8AA54AC1-3E87-49C0-A594-87829A2CFF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xmlns="" id="{CC237789-73BC-4BD9-BFE8-1325FA4B52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xmlns="" id="{DCF4052D-CF62-47DC-991E-49D0BA908F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xmlns="" id="{2ABD9104-C938-44F2-8622-8407A2593B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xmlns="" id="{4AA18F60-3E86-4A5A-B82E-A79183ED36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xmlns="" id="{0F34C941-6196-4937-99E5-14AAD23F28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xmlns="" id="{60DB8A6C-23D7-4A88-BDCE-8FEC86A123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xmlns="" id="{29F5F702-AEE6-4633-BB20-7A15C3A31F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xmlns="" id="{F30C7A45-6890-4EA5-9F6B-E2AB4D04C5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xmlns="" id="{F31A7373-F68A-485D-95DC-B53ACC7B5F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xmlns="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7011926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5BE62A68-92FB-4DA6-B1D6-FA043544A9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xmlns="" id="{10A6DFCC-5864-48A7-8196-CBCF038BB8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03CA880E-A155-41A2-B87D-21AC3CE33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xmlns="" id="{AD179668-A46F-4D4C-8C75-2F3B4B5787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xmlns="" id="{0DB283C2-E19A-4A75-909F-450DB72DEC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xmlns="" id="{B674E08A-09B5-42AD-805C-43DAE1D0BE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xmlns="" id="{248B903F-D11E-41B4-A6F7-5ACF56D76B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xmlns="" id="{68B65942-DED3-475B-B28D-839E15541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54C02C20-8E50-4D5F-9E89-7266186B10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057C79DE-C22B-4732-B921-1EEF64DAD2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xmlns="" id="{21E55FE5-F856-4E6D-A505-4A5AA92FC2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xmlns="" id="{564ACC84-D8A2-43FB-AB43-D7A892AC83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xmlns="" id="{33DE6074-A243-4841-8A21-41739E524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xmlns="" id="{6AD73007-A6A4-498E-8AF9-C3F7D61DCD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xmlns="" id="{541BFD40-70B0-48BA-9216-9C67411F4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xmlns="" id="{7DFC59A5-0E43-4308-8BFB-F505CFB549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xmlns="" id="{0852232F-7FE7-4B61-AC34-F29289DAC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xmlns="" id="{F2467A7F-F122-4464-A682-8C4DB1DA1E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xmlns="" id="{2178D569-0695-49D6-8261-1BF6E2E48F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xmlns="" id="{E289FFF1-2E96-4F4A-94D2-D1FED6AE8A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xmlns="" id="{F0509D92-D47A-49BC-899A-0C2AB53BC6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xmlns="" id="{606E419B-186B-4DA7-95FA-F921A2D3FC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xmlns="" id="{35DBBAC4-A0DC-44A6-A64F-3FF22BC30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xmlns="" id="{45359546-A3CF-4560-869D-4C642B0F75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xmlns="" id="{A9D2DDA1-3EE0-4B5E-8107-6000BCB2B4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xmlns="" id="{6DA22C48-18EA-47BE-B75A-9594E025BE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xmlns="" id="{411A5F9B-C5BD-4FE0-BEE1-5FA9B82FB3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xmlns="" id="{AFFCFD60-FB34-408B-A2EA-311A1093D0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xmlns="" id="{72B9EBCA-3EF6-4296-80E0-CD849B27ED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xmlns="" id="{CC021197-0DB7-42B6-93BB-32252A937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13" y="488950"/>
            <a:ext cx="2239090" cy="1041401"/>
          </a:xfrm>
        </p:spPr>
        <p:txBody>
          <a:bodyPr>
            <a:normAutofit/>
          </a:bodyPr>
          <a:lstStyle/>
          <a:p>
            <a:pPr algn="r"/>
            <a:r>
              <a:rPr lang="en-US" sz="3300" dirty="0" smtClean="0">
                <a:solidFill>
                  <a:srgbClr val="FFFFFF"/>
                </a:solidFill>
              </a:rPr>
              <a:t>Data SETS</a:t>
            </a:r>
            <a:endParaRPr lang="en-US" sz="3300" dirty="0">
              <a:solidFill>
                <a:srgbClr val="FFFFFF"/>
              </a:solidFill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xmlns="" id="{A847D4E2-EA7B-40EF-8062-D1FAF838F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xmlns="" id="{F1549F3B-53A1-4D15-8E8E-4297D91B8D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xmlns="" id="{841347B2-F767-433C-946A-1B19B4C40E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xmlns="" id="{B34A4847-B6CA-4001-8EB1-33B3854A4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xmlns="" id="{EF334B32-D0A0-45DE-99CB-37A3E56ECE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xmlns="" id="{5D1098DF-5812-4A6F-A4B7-AFEBEDA983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xmlns="" id="{2A72CC5D-2EA1-4ABD-B694-045401D7F2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xmlns="" id="{47B8C57D-403F-4D5B-9724-24276E99B4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xmlns="" id="{4890E5D3-F793-4B6A-AA8F-1F6C03BD1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xmlns="" id="{68A2FE4A-346D-4EA5-B377-EED4515161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xmlns="" id="{2F12D5D5-9BB1-4D89-B5B4-8F8353825B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7" name="Picture 46"/>
          <p:cNvPicPr/>
          <p:nvPr/>
        </p:nvPicPr>
        <p:blipFill>
          <a:blip r:embed="rId4"/>
          <a:stretch>
            <a:fillRect/>
          </a:stretch>
        </p:blipFill>
        <p:spPr>
          <a:xfrm>
            <a:off x="5685245" y="1855002"/>
            <a:ext cx="5851118" cy="1854200"/>
          </a:xfrm>
          <a:prstGeom prst="rect">
            <a:avLst/>
          </a:prstGeom>
        </p:spPr>
      </p:pic>
      <p:pic>
        <p:nvPicPr>
          <p:cNvPr id="48" name="Picture 47"/>
          <p:cNvPicPr/>
          <p:nvPr/>
        </p:nvPicPr>
        <p:blipFill>
          <a:blip r:embed="rId5"/>
          <a:stretch>
            <a:fillRect/>
          </a:stretch>
        </p:blipFill>
        <p:spPr>
          <a:xfrm>
            <a:off x="1148562" y="1866917"/>
            <a:ext cx="4006805" cy="3684571"/>
          </a:xfrm>
          <a:prstGeom prst="rect">
            <a:avLst/>
          </a:prstGeom>
        </p:spPr>
      </p:pic>
      <p:pic>
        <p:nvPicPr>
          <p:cNvPr id="49" name="Picture 48"/>
          <p:cNvPicPr/>
          <p:nvPr/>
        </p:nvPicPr>
        <p:blipFill>
          <a:blip r:embed="rId6"/>
          <a:stretch>
            <a:fillRect/>
          </a:stretch>
        </p:blipFill>
        <p:spPr>
          <a:xfrm>
            <a:off x="5685245" y="4333876"/>
            <a:ext cx="6309360" cy="118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36795"/>
          </a:xfrm>
        </p:spPr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graphicFrame>
        <p:nvGraphicFramePr>
          <p:cNvPr id="6" name="Content Placeholder 5" descr="Smart Art">
            <a:extLst>
              <a:ext uri="{FF2B5EF4-FFF2-40B4-BE49-F238E27FC236}">
                <a16:creationId xmlns:a16="http://schemas.microsoft.com/office/drawing/2014/main" xmlns="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414774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2485623" y="4095482"/>
            <a:ext cx="759853" cy="128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/>
          <p:cNvPicPr/>
          <p:nvPr/>
        </p:nvPicPr>
        <p:blipFill>
          <a:blip r:embed="rId9"/>
          <a:stretch>
            <a:fillRect/>
          </a:stretch>
        </p:blipFill>
        <p:spPr>
          <a:xfrm>
            <a:off x="6094412" y="231587"/>
            <a:ext cx="4736720" cy="641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36795"/>
          </a:xfrm>
        </p:spPr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graphicFrame>
        <p:nvGraphicFramePr>
          <p:cNvPr id="6" name="Content Placeholder 5" descr="Smart Art">
            <a:extLst>
              <a:ext uri="{FF2B5EF4-FFF2-40B4-BE49-F238E27FC236}">
                <a16:creationId xmlns:a16="http://schemas.microsoft.com/office/drawing/2014/main" xmlns="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2485623" y="4095482"/>
            <a:ext cx="759853" cy="128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>
          <a:blip r:embed="rId8"/>
          <a:stretch>
            <a:fillRect/>
          </a:stretch>
        </p:blipFill>
        <p:spPr>
          <a:xfrm>
            <a:off x="6094412" y="229436"/>
            <a:ext cx="4952999" cy="630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1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5BE62A68-92FB-4DA6-B1D6-FA043544A9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xmlns="" id="{10A6DFCC-5864-48A7-8196-CBCF038BB8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03CA880E-A155-41A2-B87D-21AC3CE33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xmlns="" id="{AD179668-A46F-4D4C-8C75-2F3B4B5787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xmlns="" id="{0DB283C2-E19A-4A75-909F-450DB72DEC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xmlns="" id="{B674E08A-09B5-42AD-805C-43DAE1D0BE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xmlns="" id="{248B903F-D11E-41B4-A6F7-5ACF56D76B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xmlns="" id="{68B65942-DED3-475B-B28D-839E15541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54C02C20-8E50-4D5F-9E89-7266186B10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057C79DE-C22B-4732-B921-1EEF64DAD2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xmlns="" id="{21E55FE5-F856-4E6D-A505-4A5AA92FC2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xmlns="" id="{564ACC84-D8A2-43FB-AB43-D7A892AC83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xmlns="" id="{33DE6074-A243-4841-8A21-41739E524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xmlns="" id="{6AD73007-A6A4-498E-8AF9-C3F7D61DCD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xmlns="" id="{541BFD40-70B0-48BA-9216-9C67411F4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xmlns="" id="{7DFC59A5-0E43-4308-8BFB-F505CFB549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xmlns="" id="{0852232F-7FE7-4B61-AC34-F29289DAC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xmlns="" id="{F2467A7F-F122-4464-A682-8C4DB1DA1E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xmlns="" id="{2178D569-0695-49D6-8261-1BF6E2E48F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xmlns="" id="{E289FFF1-2E96-4F4A-94D2-D1FED6AE8A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xmlns="" id="{F0509D92-D47A-49BC-899A-0C2AB53BC6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xmlns="" id="{606E419B-186B-4DA7-95FA-F921A2D3FC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xmlns="" id="{35DBBAC4-A0DC-44A6-A64F-3FF22BC30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xmlns="" id="{45359546-A3CF-4560-869D-4C642B0F75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xmlns="" id="{A9D2DDA1-3EE0-4B5E-8107-6000BCB2B4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xmlns="" id="{6DA22C48-18EA-47BE-B75A-9594E025BE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xmlns="" id="{411A5F9B-C5BD-4FE0-BEE1-5FA9B82FB3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xmlns="" id="{AFFCFD60-FB34-408B-A2EA-311A1093D0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xmlns="" id="{72B9EBCA-3EF6-4296-80E0-CD849B27ED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xmlns="" id="{CC021197-0DB7-42B6-93BB-32252A937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017" y="159690"/>
            <a:ext cx="5990106" cy="629946"/>
          </a:xfrm>
        </p:spPr>
        <p:txBody>
          <a:bodyPr>
            <a:normAutofit/>
          </a:bodyPr>
          <a:lstStyle/>
          <a:p>
            <a:pPr algn="r"/>
            <a:r>
              <a:rPr lang="en-US" sz="3300" dirty="0" smtClean="0">
                <a:solidFill>
                  <a:srgbClr val="FFFFFF"/>
                </a:solidFill>
              </a:rPr>
              <a:t>Mapping and Clustering</a:t>
            </a:r>
            <a:endParaRPr lang="en-US" sz="3300" dirty="0">
              <a:solidFill>
                <a:srgbClr val="FFFFFF"/>
              </a:solidFill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xmlns="" id="{A847D4E2-EA7B-40EF-8062-D1FAF838F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xmlns="" id="{F1549F3B-53A1-4D15-8E8E-4297D91B8D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xmlns="" id="{841347B2-F767-433C-946A-1B19B4C40E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xmlns="" id="{B34A4847-B6CA-4001-8EB1-33B3854A4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xmlns="" id="{EF334B32-D0A0-45DE-99CB-37A3E56ECE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xmlns="" id="{5D1098DF-5812-4A6F-A4B7-AFEBEDA983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xmlns="" id="{2A72CC5D-2EA1-4ABD-B694-045401D7F2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xmlns="" id="{47B8C57D-403F-4D5B-9724-24276E99B4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xmlns="" id="{4890E5D3-F793-4B6A-AA8F-1F6C03BD1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xmlns="" id="{68A2FE4A-346D-4EA5-B377-EED4515161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xmlns="" id="{2F12D5D5-9BB1-4D89-B5B4-8F8353825B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50" y="910432"/>
            <a:ext cx="5377556" cy="3840160"/>
          </a:xfrm>
          <a:prstGeom prst="rect">
            <a:avLst/>
          </a:prstGeom>
        </p:spPr>
      </p:pic>
      <p:pic>
        <p:nvPicPr>
          <p:cNvPr id="48" name="Picture 47"/>
          <p:cNvPicPr/>
          <p:nvPr/>
        </p:nvPicPr>
        <p:blipFill>
          <a:blip r:embed="rId5"/>
          <a:stretch>
            <a:fillRect/>
          </a:stretch>
        </p:blipFill>
        <p:spPr>
          <a:xfrm>
            <a:off x="6491980" y="2526361"/>
            <a:ext cx="5077720" cy="358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49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5BE62A68-92FB-4DA6-B1D6-FA043544A9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xmlns="" id="{10A6DFCC-5864-48A7-8196-CBCF038BB8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03CA880E-A155-41A2-B87D-21AC3CE33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xmlns="" id="{AD179668-A46F-4D4C-8C75-2F3B4B5787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xmlns="" id="{0DB283C2-E19A-4A75-909F-450DB72DEC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xmlns="" id="{B674E08A-09B5-42AD-805C-43DAE1D0BE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xmlns="" id="{248B903F-D11E-41B4-A6F7-5ACF56D76B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xmlns="" id="{68B65942-DED3-475B-B28D-839E15541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xmlns="" id="{54C02C20-8E50-4D5F-9E89-7266186B10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xmlns="" id="{057C79DE-C22B-4732-B921-1EEF64DAD2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xmlns="" id="{21E55FE5-F856-4E6D-A505-4A5AA92FC2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xmlns="" id="{564ACC84-D8A2-43FB-AB43-D7A892AC83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xmlns="" id="{33DE6074-A243-4841-8A21-41739E524B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xmlns="" id="{6AD73007-A6A4-498E-8AF9-C3F7D61DCD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xmlns="" id="{541BFD40-70B0-48BA-9216-9C67411F45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xmlns="" id="{7DFC59A5-0E43-4308-8BFB-F505CFB549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xmlns="" id="{0852232F-7FE7-4B61-AC34-F29289DAC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xmlns="" id="{F2467A7F-F122-4464-A682-8C4DB1DA1E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xmlns="" id="{2178D569-0695-49D6-8261-1BF6E2E48F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xmlns="" id="{E289FFF1-2E96-4F4A-94D2-D1FED6AE8A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xmlns="" id="{F0509D92-D47A-49BC-899A-0C2AB53BC6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xmlns="" id="{606E419B-186B-4DA7-95FA-F921A2D3FC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xmlns="" id="{35DBBAC4-A0DC-44A6-A64F-3FF22BC30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xmlns="" id="{45359546-A3CF-4560-869D-4C642B0F75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xmlns="" id="{A9D2DDA1-3EE0-4B5E-8107-6000BCB2B4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xmlns="" id="{6DA22C48-18EA-47BE-B75A-9594E025BE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xmlns="" id="{411A5F9B-C5BD-4FE0-BEE1-5FA9B82FB3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xmlns="" id="{AFFCFD60-FB34-408B-A2EA-311A1093D0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xmlns="" id="{72B9EBCA-3EF6-4296-80E0-CD849B27ED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xmlns="" id="{CC021197-0DB7-42B6-93BB-32252A937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713" y="173977"/>
            <a:ext cx="5990106" cy="629946"/>
          </a:xfrm>
        </p:spPr>
        <p:txBody>
          <a:bodyPr>
            <a:normAutofit/>
          </a:bodyPr>
          <a:lstStyle/>
          <a:p>
            <a:pPr algn="r"/>
            <a:r>
              <a:rPr lang="en-US" sz="3300" dirty="0" smtClean="0">
                <a:solidFill>
                  <a:srgbClr val="FFFFFF"/>
                </a:solidFill>
              </a:rPr>
              <a:t>Result and conclusion</a:t>
            </a:r>
            <a:endParaRPr lang="en-US" sz="3300" dirty="0">
              <a:solidFill>
                <a:srgbClr val="FFFFFF"/>
              </a:solidFill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xmlns="" id="{A847D4E2-EA7B-40EF-8062-D1FAF838F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xmlns="" id="{F1549F3B-53A1-4D15-8E8E-4297D91B8D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xmlns="" id="{841347B2-F767-433C-946A-1B19B4C40E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xmlns="" id="{B34A4847-B6CA-4001-8EB1-33B3854A4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xmlns="" id="{EF334B32-D0A0-45DE-99CB-37A3E56ECE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xmlns="" id="{5D1098DF-5812-4A6F-A4B7-AFEBEDA983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xmlns="" id="{2A72CC5D-2EA1-4ABD-B694-045401D7F2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xmlns="" id="{47B8C57D-403F-4D5B-9724-24276E99B4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xmlns="" id="{4890E5D3-F793-4B6A-AA8F-1F6C03BD1B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xmlns="" id="{68A2FE4A-346D-4EA5-B377-EED4515161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xmlns="" id="{2F12D5D5-9BB1-4D89-B5B4-8F8353825B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6" name="Picture 45"/>
          <p:cNvPicPr/>
          <p:nvPr/>
        </p:nvPicPr>
        <p:blipFill>
          <a:blip r:embed="rId4"/>
          <a:stretch>
            <a:fillRect/>
          </a:stretch>
        </p:blipFill>
        <p:spPr>
          <a:xfrm>
            <a:off x="3893382" y="927419"/>
            <a:ext cx="7596423" cy="8029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482" y="1289419"/>
            <a:ext cx="3309223" cy="4922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86225" y="2384366"/>
            <a:ext cx="60659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recommender system is a system that considers factors such as population, income and makes use of Foursquare API to determine nearby venues. </a:t>
            </a:r>
            <a:endParaRPr lang="en-IN" dirty="0" smtClean="0"/>
          </a:p>
          <a:p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It </a:t>
            </a:r>
            <a:r>
              <a:rPr lang="en-IN" dirty="0"/>
              <a:t>is a powerful data driven model whose efficiency may decrease with more data but accuracy will increase. </a:t>
            </a:r>
            <a:endParaRPr lang="en-IN" dirty="0" smtClean="0"/>
          </a:p>
          <a:p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It </a:t>
            </a:r>
            <a:r>
              <a:rPr lang="en-IN" dirty="0"/>
              <a:t>will help users to finish their hunger by providing the best recommendation to fulfil all their needs.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43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  </a:t>
            </a:r>
            <a:r>
              <a:rPr lang="en-US" dirty="0" smtClean="0"/>
              <a:t>Thank You</a:t>
            </a:r>
            <a:r>
              <a:rPr lang="en-US" dirty="0"/>
              <a:t>	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xmlns="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938410-2173-430A-9B92-20257D39BD88}">
  <ds:schemaRefs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16c05727-aa75-4e4a-9b5f-8a80a1165891"/>
    <ds:schemaRef ds:uri="71af3243-3dd4-4a8d-8c0d-dd76da1f02a5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0B6055E-F2DC-412A-8B07-D3793807D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BD1B6F-AE5F-4B27-9BE1-4797C9BEF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0</TotalTime>
  <Words>120</Words>
  <Application>Microsoft Office PowerPoint</Application>
  <PresentationFormat>Widescreen</PresentationFormat>
  <Paragraphs>35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Tw Cen MT</vt:lpstr>
      <vt:lpstr>Circuit</vt:lpstr>
      <vt:lpstr>Restaurant Recommender System</vt:lpstr>
      <vt:lpstr>Restaurant RECOMMENDER SYSTEM</vt:lpstr>
      <vt:lpstr>Data SETS</vt:lpstr>
      <vt:lpstr>Methodology</vt:lpstr>
      <vt:lpstr>Methodology</vt:lpstr>
      <vt:lpstr>Mapping and Clustering</vt:lpstr>
      <vt:lpstr>Result and conclusion</vt:lpstr>
      <vt:lpstr>  Thank 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2020-03-03T04:28:17Z</dcterms:created>
  <dcterms:modified xsi:type="dcterms:W3CDTF">2020-03-03T04:56:04Z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